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950075" cy="9236075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357" autoAdjust="0"/>
  </p:normalViewPr>
  <p:slideViewPr>
    <p:cSldViewPr>
      <p:cViewPr varScale="1">
        <p:scale>
          <a:sx n="74" d="100"/>
          <a:sy n="74" d="100"/>
        </p:scale>
        <p:origin x="134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09018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North Locality 1pEC</a:t>
            </a: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0FA7DC0A-F3D3-54D5-8529-0DB92CC46C31}"/>
              </a:ext>
            </a:extLst>
          </p:cNvPr>
          <p:cNvGrpSpPr/>
          <p:nvPr/>
        </p:nvGrpSpPr>
        <p:grpSpPr>
          <a:xfrm>
            <a:off x="2014992" y="1887458"/>
            <a:ext cx="8398939" cy="1529608"/>
            <a:chOff x="-66698" y="-69214"/>
            <a:chExt cx="11198585" cy="2036372"/>
          </a:xfrm>
        </p:grpSpPr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D6677B74-C360-B716-04D1-405195805EB4}"/>
                </a:ext>
              </a:extLst>
            </p:cNvPr>
            <p:cNvSpPr txBox="1"/>
            <p:nvPr/>
          </p:nvSpPr>
          <p:spPr>
            <a:xfrm>
              <a:off x="-47638" y="-43487"/>
              <a:ext cx="2201959" cy="1552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1A6A4847-DC6C-A1E8-7B31-360B0AD4588E}"/>
                </a:ext>
              </a:extLst>
            </p:cNvPr>
            <p:cNvSpPr txBox="1"/>
            <p:nvPr/>
          </p:nvSpPr>
          <p:spPr>
            <a:xfrm>
              <a:off x="-66698" y="-2771"/>
              <a:ext cx="2190323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F6F1790B-ED3A-136A-15E2-C7115D50874E}"/>
                </a:ext>
              </a:extLst>
            </p:cNvPr>
            <p:cNvSpPr txBox="1"/>
            <p:nvPr/>
          </p:nvSpPr>
          <p:spPr>
            <a:xfrm>
              <a:off x="4446367" y="-43486"/>
              <a:ext cx="2224614" cy="1352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Chinese-style Beef &amp; Vegetables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Noodles /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8D72F547-B124-9F6F-0A7A-A5E18F1076B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9B514E12-483C-D2EE-4115-A3222EDA6569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34">
            <a:extLst>
              <a:ext uri="{FF2B5EF4-FFF2-40B4-BE49-F238E27FC236}">
                <a16:creationId xmlns:a16="http://schemas.microsoft.com/office/drawing/2014/main" id="{E3C6056A-AB04-3FB1-1405-D6A3EF23E698}"/>
              </a:ext>
            </a:extLst>
          </p:cNvPr>
          <p:cNvGrpSpPr/>
          <p:nvPr/>
        </p:nvGrpSpPr>
        <p:grpSpPr>
          <a:xfrm>
            <a:off x="2033634" y="3125979"/>
            <a:ext cx="8380297" cy="1399037"/>
            <a:chOff x="-7192" y="-54845"/>
            <a:chExt cx="11173730" cy="1865383"/>
          </a:xfrm>
        </p:grpSpPr>
        <p:sp>
          <p:nvSpPr>
            <p:cNvPr id="48" name="TextBox 35">
              <a:extLst>
                <a:ext uri="{FF2B5EF4-FFF2-40B4-BE49-F238E27FC236}">
                  <a16:creationId xmlns:a16="http://schemas.microsoft.com/office/drawing/2014/main" id="{D22D1951-E5E0-B7AE-A932-FC4A4ED1484F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555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36">
              <a:extLst>
                <a:ext uri="{FF2B5EF4-FFF2-40B4-BE49-F238E27FC236}">
                  <a16:creationId xmlns:a16="http://schemas.microsoft.com/office/drawing/2014/main" id="{8164B67A-6D5A-876A-412F-97F585DF5F2B}"/>
                </a:ext>
              </a:extLst>
            </p:cNvPr>
            <p:cNvSpPr txBox="1"/>
            <p:nvPr/>
          </p:nvSpPr>
          <p:spPr>
            <a:xfrm>
              <a:off x="2231607" y="-37385"/>
              <a:ext cx="2177109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Pasta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Roasted Potato / Wedges / Rice / Salad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F8D5F410-192E-9223-1F7D-4C5286A10B08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38">
              <a:extLst>
                <a:ext uri="{FF2B5EF4-FFF2-40B4-BE49-F238E27FC236}">
                  <a16:creationId xmlns:a16="http://schemas.microsoft.com/office/drawing/2014/main" id="{208D37CE-6C5F-B113-85F2-E215F8DA07D1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87AC223F-4487-99C4-D4D5-F4B27F6625C8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FCED60D7-84C7-9EB4-7475-CAE4A6081AFD}"/>
              </a:ext>
            </a:extLst>
          </p:cNvPr>
          <p:cNvGrpSpPr/>
          <p:nvPr/>
        </p:nvGrpSpPr>
        <p:grpSpPr>
          <a:xfrm>
            <a:off x="2047551" y="4365292"/>
            <a:ext cx="8362592" cy="1529687"/>
            <a:chOff x="4707" y="-30592"/>
            <a:chExt cx="11039634" cy="2628688"/>
          </a:xfrm>
        </p:grpSpPr>
        <p:sp>
          <p:nvSpPr>
            <p:cNvPr id="58" name="TextBox 41">
              <a:extLst>
                <a:ext uri="{FF2B5EF4-FFF2-40B4-BE49-F238E27FC236}">
                  <a16:creationId xmlns:a16="http://schemas.microsoft.com/office/drawing/2014/main" id="{5AA66D11-6A17-A254-88D7-0FF6A1C9654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6411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75829F08-DE18-B3A7-AC6D-52BF65EC9C99}"/>
                </a:ext>
              </a:extLst>
            </p:cNvPr>
            <p:cNvSpPr txBox="1"/>
            <p:nvPr/>
          </p:nvSpPr>
          <p:spPr>
            <a:xfrm>
              <a:off x="2127680" y="-22752"/>
              <a:ext cx="2226261" cy="21837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Cabbage/Peas/Side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Mash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3">
              <a:extLst>
                <a:ext uri="{FF2B5EF4-FFF2-40B4-BE49-F238E27FC236}">
                  <a16:creationId xmlns:a16="http://schemas.microsoft.com/office/drawing/2014/main" id="{63A9E61E-302A-CB05-D5EB-789124B59CF5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Meatballs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&amp; Basil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Oven Diced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4">
              <a:extLst>
                <a:ext uri="{FF2B5EF4-FFF2-40B4-BE49-F238E27FC236}">
                  <a16:creationId xmlns:a16="http://schemas.microsoft.com/office/drawing/2014/main" id="{73EB439D-0915-0511-4C4D-FA47E3145FE3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2404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5">
              <a:extLst>
                <a:ext uri="{FF2B5EF4-FFF2-40B4-BE49-F238E27FC236}">
                  <a16:creationId xmlns:a16="http://schemas.microsoft.com/office/drawing/2014/main" id="{7ACF7B66-4F8B-6046-6212-26C26ECC8F1E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1837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School “Chippy Day” Chicken or Fish  Goujons / Sausages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Beans / Peas/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5BC83369-C9F3-9A9F-0841-5690ABCE090B}"/>
              </a:ext>
            </a:extLst>
          </p:cNvPr>
          <p:cNvGrpSpPr/>
          <p:nvPr/>
        </p:nvGrpSpPr>
        <p:grpSpPr>
          <a:xfrm>
            <a:off x="2029724" y="5630974"/>
            <a:ext cx="8380419" cy="1532394"/>
            <a:chOff x="-24437" y="-19050"/>
            <a:chExt cx="11148402" cy="2674563"/>
          </a:xfrm>
        </p:grpSpPr>
        <p:sp>
          <p:nvSpPr>
            <p:cNvPr id="65" name="TextBox 42">
              <a:extLst>
                <a:ext uri="{FF2B5EF4-FFF2-40B4-BE49-F238E27FC236}">
                  <a16:creationId xmlns:a16="http://schemas.microsoft.com/office/drawing/2014/main" id="{FF8DAA87-B62E-99F7-9E3D-ED54E3771B53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4273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55785F76-4BD2-D272-5EF9-635F15BA96B2}"/>
                </a:ext>
              </a:extLst>
            </p:cNvPr>
            <p:cNvSpPr txBox="1"/>
            <p:nvPr/>
          </p:nvSpPr>
          <p:spPr>
            <a:xfrm>
              <a:off x="2202966" y="-10122"/>
              <a:ext cx="2240291" cy="266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BBQ Pulled Pork Pizza Wrap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Slice of Chicken and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B0456641-69DD-EC1F-CF37-86784A8A37B3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6656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Diced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45">
              <a:extLst>
                <a:ext uri="{FF2B5EF4-FFF2-40B4-BE49-F238E27FC236}">
                  <a16:creationId xmlns:a16="http://schemas.microsoft.com/office/drawing/2014/main" id="{35CE16DE-AB27-A2AE-1407-33206C368E74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2179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46">
              <a:extLst>
                <a:ext uri="{FF2B5EF4-FFF2-40B4-BE49-F238E27FC236}">
                  <a16:creationId xmlns:a16="http://schemas.microsoft.com/office/drawing/2014/main" id="{E962B92B-B338-B6A9-4665-D42396B9B9AC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4418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Salt &amp; Chilli Chicken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Steamed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BA592484-11BC-8860-A21F-033817E6D188}"/>
              </a:ext>
            </a:extLst>
          </p:cNvPr>
          <p:cNvSpPr txBox="1"/>
          <p:nvPr/>
        </p:nvSpPr>
        <p:spPr>
          <a:xfrm>
            <a:off x="3656025" y="1908002"/>
            <a:ext cx="1651469" cy="1272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800" dirty="0">
                <a:solidFill>
                  <a:srgbClr val="000000"/>
                </a:solidFill>
                <a:latin typeface="Arimo"/>
              </a:rPr>
              <a:t>Beef Bolognaise</a:t>
            </a:r>
          </a:p>
          <a:p>
            <a:pPr algn="ct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Arimo"/>
              </a:rPr>
              <a:t>- Or -</a:t>
            </a:r>
          </a:p>
          <a:p>
            <a:pPr algn="ctr">
              <a:lnSpc>
                <a:spcPts val="980"/>
              </a:lnSpc>
            </a:pPr>
            <a:r>
              <a:rPr lang="en-US" sz="800" dirty="0">
                <a:solidFill>
                  <a:srgbClr val="000000"/>
                </a:solidFill>
                <a:latin typeface="Arimo"/>
              </a:rPr>
              <a:t>Chicken Goujon Wrap </a:t>
            </a:r>
          </a:p>
          <a:p>
            <a:pPr algn="ct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Arimo"/>
              </a:rPr>
              <a:t>with choice of dip</a:t>
            </a:r>
          </a:p>
          <a:p>
            <a:pPr algn="ctr">
              <a:lnSpc>
                <a:spcPts val="980"/>
              </a:lnSpc>
            </a:pPr>
            <a:endParaRPr lang="en-US" sz="700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Arimo"/>
              </a:rPr>
              <a:t>Sweetcorn / Broccoli</a:t>
            </a:r>
          </a:p>
          <a:p>
            <a:pPr algn="ct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Arimo"/>
              </a:rPr>
              <a:t>Pasta Spirals / Mashed Potato</a:t>
            </a:r>
          </a:p>
          <a:p>
            <a:pPr algn="ctr">
              <a:lnSpc>
                <a:spcPts val="980"/>
              </a:lnSpc>
            </a:pPr>
            <a:endParaRPr lang="en-US" sz="500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Arimo"/>
              </a:rPr>
              <a:t>Chocolate &amp; Orange Cookie</a:t>
            </a:r>
          </a:p>
          <a:p>
            <a:pPr algn="ctr">
              <a:lnSpc>
                <a:spcPts val="980"/>
              </a:lnSpc>
            </a:pPr>
            <a:endParaRPr lang="en-US" sz="7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F07F3D6F-E8FA-BB6F-F16D-D3B508D239BD}"/>
              </a:ext>
            </a:extLst>
          </p:cNvPr>
          <p:cNvSpPr txBox="1"/>
          <p:nvPr/>
        </p:nvSpPr>
        <p:spPr>
          <a:xfrm>
            <a:off x="2003936" y="3122402"/>
            <a:ext cx="1637665" cy="1175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800" kern="1200" dirty="0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Times New Roman" panose="02020603050405020304" pitchFamily="18" charset="0"/>
              </a:rPr>
              <a:t>Golden Crumbed Fish Fingers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700" kern="1200" dirty="0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Times New Roman" panose="02020603050405020304" pitchFamily="18" charset="0"/>
              </a:rPr>
              <a:t>- Or -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980"/>
              </a:lnSpc>
              <a:spcAft>
                <a:spcPts val="800"/>
              </a:spcAft>
            </a:pPr>
            <a:r>
              <a:rPr lang="en-US" sz="800" kern="1200" dirty="0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Times New Roman" panose="02020603050405020304" pitchFamily="18" charset="0"/>
              </a:rPr>
              <a:t>Freshly Baked Ham &amp; Cheese Panini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980"/>
              </a:lnSpc>
              <a:spcAft>
                <a:spcPts val="800"/>
              </a:spcAft>
            </a:pPr>
            <a:r>
              <a:rPr lang="en-US" sz="700" kern="1200" dirty="0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Times New Roman" panose="02020603050405020304" pitchFamily="18" charset="0"/>
              </a:rPr>
              <a:t>Baked Beans &amp; Garden Peas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980"/>
              </a:lnSpc>
              <a:spcAft>
                <a:spcPts val="800"/>
              </a:spcAft>
            </a:pPr>
            <a:r>
              <a:rPr lang="en-US" sz="700" kern="1200" dirty="0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Times New Roman" panose="02020603050405020304" pitchFamily="18" charset="0"/>
              </a:rPr>
              <a:t>Chipped / Baked Potato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980"/>
              </a:lnSpc>
              <a:spcAft>
                <a:spcPts val="800"/>
              </a:spcAft>
            </a:pPr>
            <a:r>
              <a:rPr lang="en-US" sz="700" kern="1200" dirty="0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Times New Roman" panose="02020603050405020304" pitchFamily="18" charset="0"/>
              </a:rPr>
              <a:t>Homemade </a:t>
            </a:r>
            <a:r>
              <a:rPr lang="en-US" sz="700" kern="1200" dirty="0" err="1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Times New Roman" panose="02020603050405020304" pitchFamily="18" charset="0"/>
              </a:rPr>
              <a:t>Flakemeal</a:t>
            </a:r>
            <a:r>
              <a:rPr lang="en-US" sz="700" kern="1200" dirty="0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Times New Roman" panose="02020603050405020304" pitchFamily="18" charset="0"/>
              </a:rPr>
              <a:t> Biscuit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id="{CABFA534-461A-8A93-56BF-158667593EF7}"/>
              </a:ext>
            </a:extLst>
          </p:cNvPr>
          <p:cNvSpPr txBox="1"/>
          <p:nvPr/>
        </p:nvSpPr>
        <p:spPr>
          <a:xfrm>
            <a:off x="2026839" y="4352557"/>
            <a:ext cx="1643417" cy="1185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800" dirty="0">
                <a:solidFill>
                  <a:srgbClr val="000000"/>
                </a:solidFill>
                <a:latin typeface="Arimo"/>
              </a:rPr>
              <a:t>Golden Crumbed Fish Fingers</a:t>
            </a:r>
          </a:p>
          <a:p>
            <a:pPr algn="ct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 Or -</a:t>
            </a:r>
          </a:p>
          <a:p>
            <a:pPr algn="ctr">
              <a:lnSpc>
                <a:spcPts val="980"/>
              </a:lnSpc>
            </a:pPr>
            <a:r>
              <a:rPr lang="en-US" sz="800" dirty="0">
                <a:solidFill>
                  <a:srgbClr val="000000"/>
                </a:solidFill>
                <a:latin typeface="Arimo"/>
              </a:rPr>
              <a:t>Creamy Chicken &amp; Broccoli Pasta with Garlic Bread</a:t>
            </a:r>
          </a:p>
          <a:p>
            <a:pPr algn="ctr">
              <a:lnSpc>
                <a:spcPts val="980"/>
              </a:lnSpc>
            </a:pPr>
            <a:endParaRPr lang="en-US" sz="700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Arimo"/>
              </a:rPr>
              <a:t>Sweetcorn &amp; Roasted Peppers</a:t>
            </a:r>
          </a:p>
          <a:p>
            <a:pPr algn="ct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Arimo"/>
              </a:rPr>
              <a:t>Chipped / Baked Potato / Coleslaw</a:t>
            </a:r>
          </a:p>
          <a:p>
            <a:pPr algn="ctr">
              <a:lnSpc>
                <a:spcPts val="980"/>
              </a:lnSpc>
            </a:pPr>
            <a:endParaRPr lang="en-US" sz="700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Arimo"/>
              </a:rPr>
              <a:t>Ice-Cream, Pears &amp; Chocolate Sauce</a:t>
            </a:r>
          </a:p>
          <a:p>
            <a:pPr algn="ctr">
              <a:lnSpc>
                <a:spcPts val="980"/>
              </a:lnSpc>
            </a:pPr>
            <a:endParaRPr lang="en-US" sz="700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980"/>
              </a:lnSpc>
            </a:pPr>
            <a:endParaRPr lang="en-US" sz="700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980"/>
              </a:lnSpc>
            </a:pPr>
            <a:endParaRPr lang="en-US" sz="7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6" name="TextBox 42">
            <a:extLst>
              <a:ext uri="{FF2B5EF4-FFF2-40B4-BE49-F238E27FC236}">
                <a16:creationId xmlns:a16="http://schemas.microsoft.com/office/drawing/2014/main" id="{605213D6-BC97-186F-C62A-F62CE6065D8E}"/>
              </a:ext>
            </a:extLst>
          </p:cNvPr>
          <p:cNvSpPr txBox="1"/>
          <p:nvPr/>
        </p:nvSpPr>
        <p:spPr>
          <a:xfrm>
            <a:off x="1986414" y="5593194"/>
            <a:ext cx="1671320" cy="1196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800" kern="1200" dirty="0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Times New Roman" panose="02020603050405020304" pitchFamily="18" charset="0"/>
              </a:rPr>
              <a:t>Baked Pork Sausages &amp; Gravy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980"/>
              </a:lnSpc>
            </a:pPr>
            <a:r>
              <a:rPr lang="en-US" sz="700" kern="1200" dirty="0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Times New Roman" panose="02020603050405020304" pitchFamily="18" charset="0"/>
              </a:rPr>
              <a:t> - Or -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980"/>
              </a:lnSpc>
              <a:spcAft>
                <a:spcPts val="800"/>
              </a:spcAft>
            </a:pPr>
            <a:r>
              <a:rPr lang="en-US" sz="800" kern="1200" dirty="0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Times New Roman" panose="02020603050405020304" pitchFamily="18" charset="0"/>
              </a:rPr>
              <a:t>Jerk Chicken &amp; Caribbean Rice with Flatbread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980"/>
              </a:lnSpc>
              <a:spcAft>
                <a:spcPts val="800"/>
              </a:spcAft>
            </a:pPr>
            <a:r>
              <a:rPr lang="en-US" sz="700" kern="1200" dirty="0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Times New Roman" panose="02020603050405020304" pitchFamily="18" charset="0"/>
              </a:rPr>
              <a:t>Baked Beans / Garden Peas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980"/>
              </a:lnSpc>
              <a:spcAft>
                <a:spcPts val="800"/>
              </a:spcAft>
            </a:pPr>
            <a:r>
              <a:rPr lang="en-US" sz="700" kern="1200" dirty="0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Times New Roman" panose="02020603050405020304" pitchFamily="18" charset="0"/>
              </a:rPr>
              <a:t>Chipped / Baked Potato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980"/>
              </a:lnSpc>
              <a:spcAft>
                <a:spcPts val="800"/>
              </a:spcAft>
            </a:pPr>
            <a:r>
              <a:rPr lang="en-US" sz="700" kern="1200" dirty="0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Times New Roman" panose="02020603050405020304" pitchFamily="18" charset="0"/>
              </a:rPr>
              <a:t>Ice-Cream &amp; Two Fruits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0AD472901B7469C5F3AC817A0D161" ma:contentTypeVersion="18" ma:contentTypeDescription="Create a new document." ma:contentTypeScope="" ma:versionID="139629deda2fa9a31b8b611fbbee67ab">
  <xsd:schema xmlns:xsd="http://www.w3.org/2001/XMLSchema" xmlns:xs="http://www.w3.org/2001/XMLSchema" xmlns:p="http://schemas.microsoft.com/office/2006/metadata/properties" xmlns:ns2="8ea83546-cdca-4e03-9c40-670df3e35400" xmlns:ns3="1278e200-93af-4bb0-853c-2d0ce1f6469c" targetNamespace="http://schemas.microsoft.com/office/2006/metadata/properties" ma:root="true" ma:fieldsID="1303a4f2adcbc3384127479ba14dbfbb" ns2:_="" ns3:_="">
    <xsd:import namespace="8ea83546-cdca-4e03-9c40-670df3e35400"/>
    <xsd:import namespace="1278e200-93af-4bb0-853c-2d0ce1f64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83546-cdca-4e03-9c40-670df3e35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Details" ma:index="20" nillable="true" ma:displayName="Details" ma:format="Dropdown" ma:internalName="Details">
      <xsd:simpleType>
        <xsd:restriction base="dms:Text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8e200-93af-4bb0-853c-2d0ce1f64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934425d-647c-4da9-b0fc-4339f7094b4c}" ma:internalName="TaxCatchAll" ma:showField="CatchAllData" ma:web="1278e200-93af-4bb0-853c-2d0ce1f64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78e200-93af-4bb0-853c-2d0ce1f6469c" xsi:nil="true"/>
    <Details xmlns="8ea83546-cdca-4e03-9c40-670df3e35400" xsi:nil="true"/>
    <lcf76f155ced4ddcb4097134ff3c332f xmlns="8ea83546-cdca-4e03-9c40-670df3e3540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CAB532-498C-40B1-8396-543945B3E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a83546-cdca-4e03-9c40-670df3e35400"/>
    <ds:schemaRef ds:uri="1278e200-93af-4bb0-853c-2d0ce1f64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3CB5BF-9A79-4EEC-B345-C20D9933269C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8ea83546-cdca-4e03-9c40-670df3e35400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278e200-93af-4bb0-853c-2d0ce1f6469c"/>
  </ds:schemaRefs>
</ds:datastoreItem>
</file>

<file path=customXml/itemProps3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11948</TotalTime>
  <Words>638</Words>
  <Application>Microsoft Office PowerPoint</Application>
  <PresentationFormat>Custom</PresentationFormat>
  <Paragraphs>203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League Spartan</vt:lpstr>
      <vt:lpstr>Arimo</vt:lpstr>
      <vt:lpstr>Arimo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P Thompson</cp:lastModifiedBy>
  <cp:revision>25</cp:revision>
  <cp:lastPrinted>2024-02-01T09:05:58Z</cp:lastPrinted>
  <dcterms:created xsi:type="dcterms:W3CDTF">2006-08-16T00:00:00Z</dcterms:created>
  <dcterms:modified xsi:type="dcterms:W3CDTF">2024-02-07T13:19:23Z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0x01010085D0AD472901B7469C5F3AC817A0D161</vt:lpwstr>
  </property>
</Properties>
</file>